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38"/>
    <p:restoredTop sz="94646"/>
  </p:normalViewPr>
  <p:slideViewPr>
    <p:cSldViewPr snapToGrid="0" snapToObjects="1">
      <p:cViewPr varScale="1">
        <p:scale>
          <a:sx n="71" d="100"/>
          <a:sy n="71" d="100"/>
        </p:scale>
        <p:origin x="2236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6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862E-7716-4D45-A3D7-01B199FD404C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F4A4-0A06-E443-9F97-CA1D8BC9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tatummath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" y="159444"/>
            <a:ext cx="6812280" cy="1402656"/>
          </a:xfrm>
        </p:spPr>
        <p:txBody>
          <a:bodyPr>
            <a:normAutofit fontScale="90000"/>
          </a:bodyPr>
          <a:lstStyle/>
          <a:p>
            <a:br>
              <a:rPr lang="en-US" sz="2200" dirty="0"/>
            </a:br>
            <a:r>
              <a:rPr lang="en-US" sz="2700" b="1" dirty="0">
                <a:latin typeface="Baxter's Slab Regular"/>
                <a:cs typeface="Baxter's Slab Regular"/>
              </a:rPr>
              <a:t>JANUARY JEWEL</a:t>
            </a:r>
            <a:br>
              <a:rPr lang="en-US" sz="2400" dirty="0">
                <a:latin typeface="Baxter's Slab Regular"/>
                <a:cs typeface="Baxter's Slab Regular"/>
              </a:rPr>
            </a:br>
            <a:r>
              <a:rPr lang="en-US" sz="1600" b="1" dirty="0">
                <a:cs typeface="Baxter's Slab Regular"/>
              </a:rPr>
              <a:t>“A Gem of a Weekend for Fun-Loving ROUND DANCERS”</a:t>
            </a:r>
            <a:br>
              <a:rPr lang="en-US" sz="1600" b="1" dirty="0">
                <a:cs typeface="Baxter's Slab Regular"/>
              </a:rPr>
            </a:br>
            <a:br>
              <a:rPr lang="en-US" sz="1600" b="1" dirty="0">
                <a:cs typeface="Baxter's Slab Regular"/>
              </a:rPr>
            </a:br>
            <a:endParaRPr lang="en-US" sz="1600" b="1" dirty="0">
              <a:latin typeface="Baxter's Slab Regular"/>
              <a:cs typeface="Baxter's Slab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1270171"/>
            <a:ext cx="6812280" cy="925940"/>
          </a:xfrm>
        </p:spPr>
        <p:txBody>
          <a:bodyPr>
            <a:normAutofit/>
          </a:bodyPr>
          <a:lstStyle/>
          <a:p>
            <a:r>
              <a:rPr lang="en-US" sz="2800" b="1" spc="300" dirty="0">
                <a:solidFill>
                  <a:schemeClr val="tx1"/>
                </a:solidFill>
              </a:rPr>
              <a:t>January 19-20, 2024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diamond-clip-art-diamant_Clip_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54991"/>
            <a:ext cx="843280" cy="765520"/>
          </a:xfrm>
          <a:prstGeom prst="rect">
            <a:avLst/>
          </a:prstGeom>
        </p:spPr>
      </p:pic>
      <p:pic>
        <p:nvPicPr>
          <p:cNvPr id="6" name="Picture 5" descr="diamond-clip-art-diamant_Clip_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79" y="205179"/>
            <a:ext cx="912141" cy="82803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820" y="159444"/>
            <a:ext cx="6812280" cy="847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/>
              <a:t>31</a:t>
            </a:r>
            <a:r>
              <a:rPr lang="en-US" sz="2600" b="1" baseline="30000" dirty="0"/>
              <a:t>st</a:t>
            </a:r>
            <a:r>
              <a:rPr lang="en-US" sz="2600" b="1" dirty="0"/>
              <a:t> Annual</a:t>
            </a:r>
            <a:br>
              <a:rPr lang="en-US" sz="2400" dirty="0"/>
            </a:br>
            <a:br>
              <a:rPr lang="en-US" sz="2400" dirty="0"/>
            </a:br>
            <a:endParaRPr lang="en-US" sz="1600" b="1" dirty="0">
              <a:latin typeface="Baxter's Slab Regular"/>
              <a:cs typeface="Baxter's Slab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789" y="917922"/>
            <a:ext cx="7112000" cy="519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cs typeface="Baxter's Slab Regular"/>
              </a:rPr>
              <a:t>Phase II, III, IV</a:t>
            </a:r>
            <a:endParaRPr lang="en-US" sz="1800" b="1" dirty="0">
              <a:latin typeface="Baxter's Slab Regular"/>
              <a:cs typeface="Baxter's Slab Regular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0598" y="1715941"/>
            <a:ext cx="7112000" cy="1323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Shreveport, LA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Christ United Methodist Church, 1204 Crabapple Drive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64" y="2330066"/>
            <a:ext cx="3657580" cy="249299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FRIDAY</a:t>
            </a:r>
          </a:p>
          <a:p>
            <a:r>
              <a:rPr lang="en-US" sz="1200" dirty="0"/>
              <a:t>Check In On Arrival		6:30 PM</a:t>
            </a:r>
          </a:p>
          <a:p>
            <a:r>
              <a:rPr lang="en-US" sz="1200" dirty="0"/>
              <a:t>Advanced Rounds (IV-VI)	6:30-7:00PM</a:t>
            </a:r>
          </a:p>
          <a:p>
            <a:r>
              <a:rPr lang="en-US" sz="1200" dirty="0"/>
              <a:t>Program			7:00-9:30 PM</a:t>
            </a:r>
            <a:endParaRPr lang="en-US" sz="800" dirty="0"/>
          </a:p>
          <a:p>
            <a:pPr algn="ctr"/>
            <a:r>
              <a:rPr lang="en-US" sz="1200" b="1" dirty="0"/>
              <a:t>SATURDAY</a:t>
            </a:r>
          </a:p>
          <a:p>
            <a:r>
              <a:rPr lang="en-US" sz="1200" dirty="0"/>
              <a:t>Breakfast Breads		9:00-9:15</a:t>
            </a:r>
          </a:p>
          <a:p>
            <a:r>
              <a:rPr lang="en-US" sz="1200" dirty="0"/>
              <a:t>Warm Up Dances		9:15-9:30 AM</a:t>
            </a:r>
          </a:p>
          <a:p>
            <a:r>
              <a:rPr lang="en-US" sz="1200" dirty="0"/>
              <a:t>Workshop			9:30-11:30 AM</a:t>
            </a:r>
          </a:p>
          <a:p>
            <a:r>
              <a:rPr lang="en-US" sz="1200" dirty="0"/>
              <a:t>LUNCH	               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11:30-1:00 PM</a:t>
            </a:r>
            <a:r>
              <a:rPr lang="en-US" sz="1200" dirty="0"/>
              <a:t> </a:t>
            </a:r>
          </a:p>
          <a:p>
            <a:r>
              <a:rPr lang="en-US" sz="1200" dirty="0"/>
              <a:t>Workshop			1:00-3:00 PM </a:t>
            </a:r>
          </a:p>
          <a:p>
            <a:r>
              <a:rPr lang="en-US" sz="1200" dirty="0"/>
              <a:t>Dinner &amp; Relax		3:00-6:30 PM</a:t>
            </a:r>
          </a:p>
          <a:p>
            <a:r>
              <a:rPr lang="en-US" sz="1200" dirty="0"/>
              <a:t>Advanced Rounds (IV-VI)         6:30-7:00 PM</a:t>
            </a:r>
          </a:p>
          <a:p>
            <a:r>
              <a:rPr lang="en-US" sz="1200" dirty="0"/>
              <a:t>Program (II-IV)		             7:00-9:30 PM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64" y="4814137"/>
            <a:ext cx="3657579" cy="3000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b="1" i="1" dirty="0"/>
          </a:p>
          <a:p>
            <a:r>
              <a:rPr lang="en-US" sz="1200" b="1" i="1" dirty="0"/>
              <a:t>PER COUPLE            Until Nov 30 </a:t>
            </a:r>
            <a:r>
              <a:rPr lang="mr-IN" sz="1200" b="1" i="1" dirty="0"/>
              <a:t>–</a:t>
            </a:r>
            <a:r>
              <a:rPr lang="en-US" sz="1200" b="1" i="1" dirty="0"/>
              <a:t> After Dec 1</a:t>
            </a:r>
            <a:endParaRPr lang="en-US" sz="1200" dirty="0"/>
          </a:p>
          <a:p>
            <a:r>
              <a:rPr lang="en-US" sz="1200" dirty="0"/>
              <a:t>Weekend			$90		$100</a:t>
            </a:r>
          </a:p>
          <a:p>
            <a:r>
              <a:rPr lang="en-US" sz="1200" dirty="0"/>
              <a:t>Sat. W/S + Dance		$60		$80</a:t>
            </a:r>
          </a:p>
          <a:p>
            <a:r>
              <a:rPr lang="en-US" sz="1200" dirty="0"/>
              <a:t>Sat. Night Dance Only 	$55		$60</a:t>
            </a:r>
          </a:p>
          <a:p>
            <a:r>
              <a:rPr lang="en-US" sz="1200" dirty="0"/>
              <a:t>Fri. Night Dance Only 		$55		$60</a:t>
            </a:r>
          </a:p>
          <a:p>
            <a:endParaRPr lang="en-US" sz="800" dirty="0"/>
          </a:p>
          <a:p>
            <a:pPr algn="ctr"/>
            <a:r>
              <a:rPr lang="en-US" sz="1600" b="1" dirty="0"/>
              <a:t>PRE-REGISTRATION</a:t>
            </a:r>
          </a:p>
          <a:p>
            <a:pPr algn="ctr"/>
            <a:r>
              <a:rPr lang="en-US" sz="1600" b="1" dirty="0"/>
              <a:t>No refunds after January 1, 2024.</a:t>
            </a:r>
          </a:p>
          <a:p>
            <a:pPr algn="ctr"/>
            <a:r>
              <a:rPr lang="en-US" sz="1600" b="1" u="sng" dirty="0"/>
              <a:t>May be rolled over to 2025 only.</a:t>
            </a:r>
            <a:endParaRPr lang="en-US" sz="1200" dirty="0"/>
          </a:p>
          <a:p>
            <a:pPr algn="ctr"/>
            <a:r>
              <a:rPr lang="en-US" sz="1200" dirty="0"/>
              <a:t>Sponsored by:</a:t>
            </a:r>
          </a:p>
          <a:p>
            <a:pPr algn="ctr"/>
            <a:r>
              <a:rPr lang="en-US" sz="1200" b="1" dirty="0"/>
              <a:t>RED RIVER ROUNDERS</a:t>
            </a:r>
          </a:p>
          <a:p>
            <a:pPr algn="ctr"/>
            <a:r>
              <a:rPr lang="en-US" sz="1100" i="1" dirty="0"/>
              <a:t>President Cindy Vantiger</a:t>
            </a:r>
          </a:p>
          <a:p>
            <a:pPr algn="ctr"/>
            <a:r>
              <a:rPr lang="en-US" sz="1400" b="1" i="1" u="sng" dirty="0"/>
              <a:t>vantigercynthia0321@gmail.com</a:t>
            </a:r>
          </a:p>
          <a:p>
            <a:pPr algn="ctr"/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99860" y="6448078"/>
            <a:ext cx="3476960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00" dirty="0"/>
          </a:p>
          <a:p>
            <a:pPr algn="ctr"/>
            <a:r>
              <a:rPr lang="en-US" sz="2000" dirty="0"/>
              <a:t>Featured Instructors</a:t>
            </a:r>
          </a:p>
          <a:p>
            <a:pPr algn="ctr"/>
            <a:r>
              <a:rPr lang="en-US" sz="2000" b="1" dirty="0"/>
              <a:t>FRED &amp; LINDA AYRES</a:t>
            </a:r>
          </a:p>
          <a:p>
            <a:pPr algn="ctr"/>
            <a:r>
              <a:rPr lang="en-US" sz="2000" dirty="0"/>
              <a:t>Longview, TX</a:t>
            </a:r>
          </a:p>
          <a:p>
            <a:pPr algn="ctr"/>
            <a:endParaRPr lang="en-US" sz="1400" dirty="0"/>
          </a:p>
          <a:p>
            <a:pPr algn="ctr"/>
            <a:endParaRPr lang="en-US" sz="3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369" y="7780482"/>
            <a:ext cx="7323726" cy="209288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*Mail to: Nancy  Tatum, 4980 Old Oak Drive, Benton, LA  71006; 318-470-1692; </a:t>
            </a:r>
            <a:r>
              <a:rPr lang="en-US" sz="1600" b="1" dirty="0">
                <a:hlinkClick r:id="rId3"/>
              </a:rPr>
              <a:t>nancytatummath@gmail.com</a:t>
            </a:r>
            <a:r>
              <a:rPr lang="en-US" sz="1600" b="1" dirty="0"/>
              <a:t>					</a:t>
            </a:r>
            <a:r>
              <a:rPr lang="en-US" sz="1600" dirty="0"/>
              <a:t>Date paid_______________</a:t>
            </a:r>
          </a:p>
          <a:p>
            <a:endParaRPr lang="en-US" sz="1200" dirty="0"/>
          </a:p>
          <a:p>
            <a:r>
              <a:rPr lang="en-US" sz="1200" dirty="0"/>
              <a:t>Name (Last)______________________________His______________________ Hers______________________</a:t>
            </a:r>
          </a:p>
          <a:p>
            <a:endParaRPr lang="en-US" sz="1200" dirty="0"/>
          </a:p>
          <a:p>
            <a:r>
              <a:rPr lang="en-US" sz="1200" dirty="0"/>
              <a:t>Address___________________________________________________________      Dance Level  </a:t>
            </a:r>
            <a:r>
              <a:rPr lang="en-US" sz="1200" u="sng" dirty="0"/>
              <a:t>II / III/ /IV / V</a:t>
            </a:r>
            <a:r>
              <a:rPr lang="en-US" sz="1200" dirty="0"/>
              <a:t>_</a:t>
            </a:r>
          </a:p>
          <a:p>
            <a:r>
              <a:rPr lang="en-US" sz="1200" dirty="0"/>
              <a:t>                                                                                                                                                     (Circle appropriate number) </a:t>
            </a:r>
          </a:p>
          <a:p>
            <a:r>
              <a:rPr lang="en-US" sz="1200" dirty="0"/>
              <a:t>Phone__________________________________Email_______________________________________________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 err="1"/>
              <a:t>Cuer</a:t>
            </a:r>
            <a:r>
              <a:rPr lang="en-US" sz="1200" dirty="0"/>
              <a:t>?__________    </a:t>
            </a:r>
            <a:r>
              <a:rPr lang="en-US" sz="1400" b="1" dirty="0"/>
              <a:t>*</a:t>
            </a:r>
            <a:r>
              <a:rPr lang="en-US" sz="1400" b="1"/>
              <a:t>For 2024 </a:t>
            </a:r>
            <a:r>
              <a:rPr lang="en-US" sz="1400" b="1" dirty="0"/>
              <a:t>January Jewel, make check payable to RED RIVER ROUNDERS</a:t>
            </a:r>
          </a:p>
        </p:txBody>
      </p:sp>
      <p:pic>
        <p:nvPicPr>
          <p:cNvPr id="17" name="Picture 16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A9E9D7DE-F088-0844-95DD-7169B03DD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42061" y="2580621"/>
            <a:ext cx="3994799" cy="34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82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295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Baxter's Slab Regular</vt:lpstr>
      <vt:lpstr>Calibri</vt:lpstr>
      <vt:lpstr>Office Theme</vt:lpstr>
      <vt:lpstr> JANUARY JEWEL “A Gem of a Weekend for Fun-Loving ROUND DANCERS”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30th Annual  JANUARY JEWEL  “A Gem of a Weekend for New and Not-So-New Fun-Loving ROUND DANCERS”  Phase II, III, IV</dc:title>
  <dc:creator>Mary Glass</dc:creator>
  <cp:lastModifiedBy>Cynthia Vantiger</cp:lastModifiedBy>
  <cp:revision>26</cp:revision>
  <cp:lastPrinted>2023-01-18T00:28:53Z</cp:lastPrinted>
  <dcterms:created xsi:type="dcterms:W3CDTF">2019-10-22T20:15:52Z</dcterms:created>
  <dcterms:modified xsi:type="dcterms:W3CDTF">2023-02-01T17:57:27Z</dcterms:modified>
</cp:coreProperties>
</file>